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5" r:id="rId10"/>
    <p:sldId id="264" r:id="rId11"/>
    <p:sldId id="263" r:id="rId12"/>
    <p:sldId id="262" r:id="rId13"/>
    <p:sldId id="266" r:id="rId14"/>
    <p:sldId id="268" r:id="rId15"/>
    <p:sldId id="267" r:id="rId16"/>
    <p:sldId id="270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1190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по региональному модулю «Мы в Мордовии живем».</a:t>
            </a:r>
            <a:endParaRPr lang="ru-RU" dirty="0"/>
          </a:p>
        </p:txBody>
      </p:sp>
    </p:spTree>
  </p:cSld>
  <p:clrMapOvr>
    <a:masterClrMapping/>
  </p:clrMapOvr>
  <p:transition advTm="789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Спляшем веселей</a:t>
            </a:r>
            <a:endParaRPr lang="ru-RU" dirty="0"/>
          </a:p>
        </p:txBody>
      </p:sp>
      <p:pic>
        <p:nvPicPr>
          <p:cNvPr id="7" name="Содержимое 6" descr="DSCN0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0466" y="2209800"/>
            <a:ext cx="3952479" cy="3322320"/>
          </a:xfrm>
        </p:spPr>
      </p:pic>
      <p:pic>
        <p:nvPicPr>
          <p:cNvPr id="8" name="Содержимое 7" descr="DSCN040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81600" y="2722874"/>
            <a:ext cx="3752850" cy="3419164"/>
          </a:xfrm>
        </p:spPr>
      </p:pic>
    </p:spTree>
  </p:cSld>
  <p:clrMapOvr>
    <a:masterClrMapping/>
  </p:clrMapOvr>
  <p:transition advTm="4977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Вместе пляшем и песни поем</a:t>
            </a:r>
            <a:endParaRPr lang="ru-RU" dirty="0"/>
          </a:p>
        </p:txBody>
      </p:sp>
      <p:pic>
        <p:nvPicPr>
          <p:cNvPr id="4" name="Содержимое 3" descr="DSCN96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5718175" cy="4288631"/>
          </a:xfrm>
        </p:spPr>
      </p:pic>
    </p:spTree>
  </p:cSld>
  <p:clrMapOvr>
    <a:masterClrMapping/>
  </p:clrMapOvr>
  <p:transition advTm="4742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Вместе пляшем и песни поем</a:t>
            </a:r>
            <a:endParaRPr lang="ru-RU" dirty="0"/>
          </a:p>
        </p:txBody>
      </p:sp>
      <p:pic>
        <p:nvPicPr>
          <p:cNvPr id="7" name="Содержимое 6" descr="DSCN9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530436" cy="3399905"/>
          </a:xfrm>
        </p:spPr>
      </p:pic>
      <p:pic>
        <p:nvPicPr>
          <p:cNvPr id="8" name="Содержимое 7" descr="DSCN968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3657600" cy="3779838"/>
          </a:xfrm>
        </p:spPr>
      </p:pic>
    </p:spTree>
  </p:cSld>
  <p:clrMapOvr>
    <a:masterClrMapping/>
  </p:clrMapOvr>
  <p:transition advTm="4336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Вместе пляшем и песни поем</a:t>
            </a:r>
            <a:endParaRPr lang="ru-RU" dirty="0"/>
          </a:p>
        </p:txBody>
      </p:sp>
      <p:pic>
        <p:nvPicPr>
          <p:cNvPr id="8" name="Содержимое 7" descr="DSCN9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039985" cy="3200400"/>
          </a:xfrm>
        </p:spPr>
      </p:pic>
      <p:pic>
        <p:nvPicPr>
          <p:cNvPr id="9" name="Содержимое 8" descr="DSCN971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362200"/>
            <a:ext cx="3905250" cy="3322638"/>
          </a:xfrm>
        </p:spPr>
      </p:pic>
    </p:spTree>
  </p:cSld>
  <p:clrMapOvr>
    <a:masterClrMapping/>
  </p:clrMapOvr>
  <p:transition advTm="3307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дорогу на «</a:t>
            </a:r>
            <a:r>
              <a:rPr lang="ru-RU" dirty="0" err="1" smtClean="0"/>
              <a:t>Шумбрат,Мордовия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Содержимое 7" descr="DSCN9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5555130" cy="4389996"/>
          </a:xfrm>
        </p:spPr>
      </p:pic>
    </p:spTree>
  </p:cSld>
  <p:clrMapOvr>
    <a:masterClrMapping/>
  </p:clrMapOvr>
  <p:transition advTm="4134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Ожидание первого выступления на большой сцене</a:t>
            </a:r>
            <a:endParaRPr lang="ru-RU" dirty="0"/>
          </a:p>
        </p:txBody>
      </p:sp>
      <p:pic>
        <p:nvPicPr>
          <p:cNvPr id="5" name="Содержимое 4" descr="DSCN9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39900"/>
            <a:ext cx="3962400" cy="2987915"/>
          </a:xfrm>
        </p:spPr>
      </p:pic>
      <p:pic>
        <p:nvPicPr>
          <p:cNvPr id="6" name="Содержимое 5" descr="DSCN981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633282"/>
            <a:ext cx="3829050" cy="3264280"/>
          </a:xfrm>
        </p:spPr>
      </p:pic>
    </p:spTree>
  </p:cSld>
  <p:clrMapOvr>
    <a:masterClrMapping/>
  </p:clrMapOvr>
  <p:transition advTm="5554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Мы-мордовские</a:t>
            </a:r>
            <a:r>
              <a:rPr lang="ru-RU" dirty="0" smtClean="0"/>
              <a:t> матрешки!</a:t>
            </a:r>
            <a:endParaRPr lang="ru-RU" dirty="0"/>
          </a:p>
        </p:txBody>
      </p:sp>
      <p:pic>
        <p:nvPicPr>
          <p:cNvPr id="5" name="Содержимое 4" descr="DSCN9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37172"/>
            <a:ext cx="4267200" cy="2917213"/>
          </a:xfrm>
        </p:spPr>
      </p:pic>
      <p:pic>
        <p:nvPicPr>
          <p:cNvPr id="6" name="Содержимое 5" descr="DSCN983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13336" y="2971800"/>
            <a:ext cx="4140114" cy="3170238"/>
          </a:xfrm>
        </p:spPr>
      </p:pic>
    </p:spTree>
  </p:cSld>
  <p:clrMapOvr>
    <a:masterClrMapping/>
  </p:clrMapOvr>
  <p:transition advTm="5787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красоте мордовской, мы поем!</a:t>
            </a:r>
            <a:endParaRPr lang="ru-RU" dirty="0"/>
          </a:p>
        </p:txBody>
      </p:sp>
      <p:pic>
        <p:nvPicPr>
          <p:cNvPr id="5" name="Содержимое 4" descr="DSCN9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8098" y="1676400"/>
            <a:ext cx="4156233" cy="3625735"/>
          </a:xfrm>
        </p:spPr>
      </p:pic>
      <p:pic>
        <p:nvPicPr>
          <p:cNvPr id="6" name="Содержимое 5" descr="DSCN985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70026" y="2438400"/>
            <a:ext cx="4464424" cy="3657600"/>
          </a:xfrm>
        </p:spPr>
      </p:pic>
    </p:spTree>
  </p:cSld>
  <p:clrMapOvr>
    <a:masterClrMapping/>
  </p:clrMapOvr>
  <p:transition advTm="5226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9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55913" y="990600"/>
            <a:ext cx="3884386" cy="3398837"/>
          </a:xfrm>
        </p:spPr>
      </p:pic>
      <p:pic>
        <p:nvPicPr>
          <p:cNvPr id="6" name="Содержимое 5" descr="DSCN98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7641" y="1981200"/>
            <a:ext cx="4096808" cy="3733800"/>
          </a:xfrm>
        </p:spPr>
      </p:pic>
    </p:spTree>
  </p:cSld>
  <p:clrMapOvr>
    <a:masterClrMapping/>
  </p:clrMapOvr>
  <p:transition advTm="5912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N9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14400"/>
            <a:ext cx="7092176" cy="5486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27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Ты-моя</a:t>
            </a:r>
            <a:r>
              <a:rPr lang="ru-RU" dirty="0" smtClean="0"/>
              <a:t> </a:t>
            </a:r>
            <a:r>
              <a:rPr lang="ru-RU" dirty="0" err="1" smtClean="0"/>
              <a:t>родина,край</a:t>
            </a:r>
            <a:r>
              <a:rPr lang="ru-RU" dirty="0" smtClean="0"/>
              <a:t> наш Мордовия!</a:t>
            </a:r>
            <a:br>
              <a:rPr lang="ru-RU" dirty="0" smtClean="0"/>
            </a:br>
            <a:r>
              <a:rPr lang="ru-RU" dirty="0" err="1" smtClean="0"/>
              <a:t>Мы,твои</a:t>
            </a:r>
            <a:r>
              <a:rPr lang="ru-RU" dirty="0" smtClean="0"/>
              <a:t> </a:t>
            </a:r>
            <a:r>
              <a:rPr lang="ru-RU" dirty="0" err="1" smtClean="0"/>
              <a:t>дети,славим</a:t>
            </a:r>
            <a:r>
              <a:rPr lang="ru-RU" dirty="0" smtClean="0"/>
              <a:t> тебя!</a:t>
            </a:r>
            <a:endParaRPr lang="ru-RU" dirty="0"/>
          </a:p>
        </p:txBody>
      </p:sp>
    </p:spTree>
  </p:cSld>
  <p:clrMapOvr>
    <a:masterClrMapping/>
  </p:clrMapOvr>
  <p:transition advTm="7737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Дети солнечной Мордовии»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9833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Земля Мордовская</a:t>
            </a:r>
          </a:p>
          <a:p>
            <a:pPr algn="ctr"/>
            <a:r>
              <a:rPr lang="ru-RU" dirty="0" smtClean="0"/>
              <a:t>Земля старинная</a:t>
            </a:r>
          </a:p>
          <a:p>
            <a:pPr algn="ctr"/>
            <a:r>
              <a:rPr lang="ru-RU" dirty="0" smtClean="0"/>
              <a:t>Земля Мордовская</a:t>
            </a:r>
          </a:p>
          <a:p>
            <a:pPr algn="ctr"/>
            <a:r>
              <a:rPr lang="ru-RU" dirty="0" smtClean="0"/>
              <a:t>Земля былинная</a:t>
            </a:r>
          </a:p>
          <a:p>
            <a:pPr algn="ctr"/>
            <a:r>
              <a:rPr lang="ru-RU" dirty="0" smtClean="0"/>
              <a:t>Земля </a:t>
            </a:r>
            <a:r>
              <a:rPr lang="ru-RU" dirty="0" err="1" smtClean="0"/>
              <a:t>моя-красавица</a:t>
            </a:r>
            <a:endParaRPr lang="ru-RU" dirty="0" smtClean="0"/>
          </a:p>
          <a:p>
            <a:pPr algn="ctr"/>
            <a:r>
              <a:rPr lang="ru-RU" dirty="0" smtClean="0"/>
              <a:t>Делами славится.</a:t>
            </a:r>
            <a:endParaRPr lang="ru-RU" dirty="0"/>
          </a:p>
        </p:txBody>
      </p:sp>
    </p:spTree>
  </p:cSld>
  <p:clrMapOvr>
    <a:masterClrMapping/>
  </p:clrMapOvr>
  <p:transition advTm="622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1752600"/>
            <a:ext cx="7406640" cy="1981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Спасибо за внимание!</a:t>
            </a:r>
            <a:endParaRPr lang="ru-RU" dirty="0"/>
          </a:p>
        </p:txBody>
      </p:sp>
    </p:spTree>
  </p:cSld>
  <p:clrMapOvr>
    <a:masterClrMapping/>
  </p:clrMapOvr>
  <p:transition advTm="6677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22136"/>
          </a:xfrm>
        </p:spPr>
        <p:txBody>
          <a:bodyPr>
            <a:normAutofit/>
          </a:bodyPr>
          <a:lstStyle/>
          <a:p>
            <a:pPr marL="541782" indent="-514350">
              <a:buAutoNum type="arabicPeriod"/>
            </a:pPr>
            <a:endParaRPr lang="ru-RU" dirty="0" smtClean="0"/>
          </a:p>
          <a:p>
            <a:pPr marL="541782" indent="-514350">
              <a:buAutoNum type="arabicPeriod"/>
            </a:pPr>
            <a:r>
              <a:rPr lang="ru-RU" dirty="0" smtClean="0"/>
              <a:t>Знакомить с мордовскими народными песнями;</a:t>
            </a:r>
          </a:p>
          <a:p>
            <a:pPr marL="541782" indent="-514350">
              <a:buAutoNum type="arabicPeriod"/>
            </a:pPr>
            <a:r>
              <a:rPr lang="ru-RU" dirty="0" smtClean="0"/>
              <a:t>Различать </a:t>
            </a:r>
            <a:r>
              <a:rPr lang="ru-RU" dirty="0" err="1" smtClean="0"/>
              <a:t>русские,мордовские,татарские</a:t>
            </a:r>
            <a:r>
              <a:rPr lang="ru-RU" dirty="0" smtClean="0"/>
              <a:t> наигрыши;</a:t>
            </a:r>
          </a:p>
          <a:p>
            <a:pPr marL="541782" indent="-514350">
              <a:buAutoNum type="arabicPeriod"/>
            </a:pPr>
            <a:r>
              <a:rPr lang="ru-RU" dirty="0" smtClean="0"/>
              <a:t>Знакомить с музыкальными инструментами и формировать навык игры на них;</a:t>
            </a:r>
          </a:p>
          <a:p>
            <a:pPr marL="541782" indent="-514350">
              <a:buAutoNum type="arabicPeriod"/>
            </a:pPr>
            <a:r>
              <a:rPr lang="ru-RU" dirty="0" smtClean="0"/>
              <a:t>Формировать навык исполнения мордовских танцевальных движений.</a:t>
            </a:r>
            <a:endParaRPr lang="ru-RU" dirty="0"/>
          </a:p>
        </p:txBody>
      </p:sp>
    </p:spTree>
  </p:cSld>
  <p:clrMapOvr>
    <a:masterClrMapping/>
  </p:clrMapOvr>
  <p:transition advTm="53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Слушание гимна</a:t>
            </a:r>
            <a:endParaRPr lang="ru-RU" dirty="0"/>
          </a:p>
        </p:txBody>
      </p:sp>
      <p:pic>
        <p:nvPicPr>
          <p:cNvPr id="12" name="Содержимое 11" descr="DSCN0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50908" y="1828800"/>
            <a:ext cx="3941792" cy="3810000"/>
          </a:xfrm>
        </p:spPr>
      </p:pic>
      <p:pic>
        <p:nvPicPr>
          <p:cNvPr id="13" name="Содержимое 12" descr="DSCN03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3884" y="1828800"/>
            <a:ext cx="3450565" cy="3809999"/>
          </a:xfrm>
        </p:spPr>
      </p:pic>
    </p:spTree>
  </p:cSld>
  <p:clrMapOvr>
    <a:masterClrMapping/>
  </p:clrMapOvr>
  <p:transition advTm="4446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01000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 красоте мордовской мы поем!</a:t>
            </a:r>
            <a:endParaRPr lang="ru-RU" sz="3200" dirty="0"/>
          </a:p>
        </p:txBody>
      </p:sp>
      <p:pic>
        <p:nvPicPr>
          <p:cNvPr id="7" name="Содержимое 6" descr="DSCN04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67852" y="1752600"/>
            <a:ext cx="6328348" cy="4289213"/>
          </a:xfrm>
        </p:spPr>
      </p:pic>
    </p:spTree>
  </p:cSld>
  <p:clrMapOvr>
    <a:masterClrMapping/>
  </p:clrMapOvr>
  <p:transition advTm="427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Зыбку деревянную качнула..</a:t>
            </a:r>
            <a:br>
              <a:rPr lang="ru-RU" dirty="0" smtClean="0"/>
            </a:br>
            <a:r>
              <a:rPr lang="ru-RU" dirty="0" smtClean="0"/>
              <a:t>Слушаем колыбельные песни.</a:t>
            </a:r>
            <a:endParaRPr lang="ru-RU" dirty="0"/>
          </a:p>
        </p:txBody>
      </p:sp>
      <p:pic>
        <p:nvPicPr>
          <p:cNvPr id="7" name="Содержимое 6" descr="DSCN04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75004" y="2133600"/>
            <a:ext cx="3473196" cy="3276600"/>
          </a:xfrm>
        </p:spPr>
      </p:pic>
      <p:pic>
        <p:nvPicPr>
          <p:cNvPr id="8" name="Содержимое 7" descr="DSCN04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0186" y="2057400"/>
            <a:ext cx="3775213" cy="3276600"/>
          </a:xfrm>
        </p:spPr>
      </p:pic>
    </p:spTree>
  </p:cSld>
  <p:clrMapOvr>
    <a:masterClrMapping/>
  </p:clrMapOvr>
  <p:transition advTm="3276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Знакомство с музыкальными инструментами</a:t>
            </a:r>
            <a:endParaRPr lang="ru-RU" sz="4000" dirty="0"/>
          </a:p>
        </p:txBody>
      </p:sp>
      <p:pic>
        <p:nvPicPr>
          <p:cNvPr id="8" name="Содержимое 7" descr="DSCN0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6370208" cy="4342282"/>
          </a:xfrm>
        </p:spPr>
      </p:pic>
    </p:spTree>
  </p:cSld>
  <p:clrMapOvr>
    <a:masterClrMapping/>
  </p:clrMapOvr>
  <p:transition advTm="4695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оркестр</a:t>
            </a:r>
            <a:endParaRPr lang="ru-RU" dirty="0"/>
          </a:p>
        </p:txBody>
      </p:sp>
      <p:pic>
        <p:nvPicPr>
          <p:cNvPr id="4" name="Содержимое 3" descr="DSCN0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00200"/>
            <a:ext cx="5892800" cy="4419600"/>
          </a:xfrm>
        </p:spPr>
      </p:pic>
    </p:spTree>
  </p:cSld>
  <p:clrMapOvr>
    <a:masterClrMapping/>
  </p:clrMapOvr>
  <p:transition advTm="4539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24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Просмотр мордовского мультфильма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Куйгорох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DSCN0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262" y="2438400"/>
            <a:ext cx="3846337" cy="3275215"/>
          </a:xfrm>
        </p:spPr>
      </p:pic>
      <p:pic>
        <p:nvPicPr>
          <p:cNvPr id="8" name="Содержимое 7" descr="DSCN037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821598"/>
            <a:ext cx="3752850" cy="3634639"/>
          </a:xfrm>
        </p:spPr>
      </p:pic>
    </p:spTree>
  </p:cSld>
  <p:clrMapOvr>
    <a:masterClrMapping/>
  </p:clrMapOvr>
  <p:transition advTm="443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129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по региональному модулю «Мы в Мордовии живем».</vt:lpstr>
      <vt:lpstr>Тема: Дети солнечной Мордовии»</vt:lpstr>
      <vt:lpstr>Цели:</vt:lpstr>
      <vt:lpstr>Слушание гимна</vt:lpstr>
      <vt:lpstr>О красоте мордовской мы поем!</vt:lpstr>
      <vt:lpstr>Зыбку деревянную качнула.. Слушаем колыбельные песни.</vt:lpstr>
      <vt:lpstr>Знакомство с музыкальными инструментами</vt:lpstr>
      <vt:lpstr>Наш оркестр</vt:lpstr>
      <vt:lpstr>Просмотр мордовского мультфильма «Куйгорох»</vt:lpstr>
      <vt:lpstr>Спляшем веселей</vt:lpstr>
      <vt:lpstr>Вместе пляшем и песни поем</vt:lpstr>
      <vt:lpstr>Вместе пляшем и песни поем</vt:lpstr>
      <vt:lpstr>Вместе пляшем и песни поем</vt:lpstr>
      <vt:lpstr>В дорогу на «Шумбрат,Мордовия»</vt:lpstr>
      <vt:lpstr>Ожидание первого выступления на большой сцене</vt:lpstr>
      <vt:lpstr>Мы-мордовские матрешки!</vt:lpstr>
      <vt:lpstr>О красоте мордовской, мы поем!</vt:lpstr>
      <vt:lpstr>Слайд 18</vt:lpstr>
      <vt:lpstr>Ты-моя родина,край наш Мордовия! Мы,твои дети,славим тебя!</vt:lpstr>
      <vt:lpstr>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дикуля</dc:creator>
  <cp:lastModifiedBy>user</cp:lastModifiedBy>
  <cp:revision>8</cp:revision>
  <dcterms:created xsi:type="dcterms:W3CDTF">2014-03-23T09:21:16Z</dcterms:created>
  <dcterms:modified xsi:type="dcterms:W3CDTF">2015-02-19T06:24:41Z</dcterms:modified>
</cp:coreProperties>
</file>